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3" r:id="rId2"/>
    <p:sldId id="274" r:id="rId3"/>
    <p:sldId id="256" r:id="rId4"/>
    <p:sldId id="257" r:id="rId5"/>
    <p:sldId id="258" r:id="rId6"/>
    <p:sldId id="260" r:id="rId7"/>
    <p:sldId id="259" r:id="rId8"/>
    <p:sldId id="261" r:id="rId9"/>
    <p:sldId id="263" r:id="rId10"/>
    <p:sldId id="262" r:id="rId11"/>
    <p:sldId id="264" r:id="rId12"/>
    <p:sldId id="265" r:id="rId13"/>
    <p:sldId id="266" r:id="rId14"/>
    <p:sldId id="267" r:id="rId15"/>
    <p:sldId id="268" r:id="rId16"/>
    <p:sldId id="269" r:id="rId17"/>
    <p:sldId id="270" r:id="rId18"/>
    <p:sldId id="271" r:id="rId19"/>
    <p:sldId id="272" r:id="rId20"/>
  </p:sldIdLst>
  <p:sldSz cx="12192000" cy="6858000"/>
  <p:notesSz cx="6735763" cy="9866313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1" d="100"/>
          <a:sy n="71" d="100"/>
        </p:scale>
        <p:origin x="696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18944EDC-98ED-41CD-978F-288524F1E09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字幕 2">
            <a:extLst>
              <a:ext uri="{FF2B5EF4-FFF2-40B4-BE49-F238E27FC236}">
                <a16:creationId xmlns:a16="http://schemas.microsoft.com/office/drawing/2014/main" id="{8D4F17BB-E706-4271-AAE9-A186CF37393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kumimoji="1" lang="ja-JP" altLang="en-US"/>
              <a:t>マスター サブタイトルの書式設定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3BC82DC2-9FB0-4385-BC45-58EDA98C36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932677-83A8-4FE1-9669-0C5D2EBCD049}" type="datetimeFigureOut">
              <a:rPr kumimoji="1" lang="ja-JP" altLang="en-US" smtClean="0"/>
              <a:t>2024/11/15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222B7A4C-CDE8-46A4-A6E3-0078919DE1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FEAFC688-AA20-4208-8E5B-BA36712908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1E8937-F36A-4C83-956B-51115E71DB4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38868350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D32A674E-C060-4CA5-89C4-C006EEB157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>
            <a:extLst>
              <a:ext uri="{FF2B5EF4-FFF2-40B4-BE49-F238E27FC236}">
                <a16:creationId xmlns:a16="http://schemas.microsoft.com/office/drawing/2014/main" id="{FB2631B7-45B2-43BD-B8CA-CCF47B7501C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A12416C2-8E84-43F1-BB10-CA33086995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932677-83A8-4FE1-9669-0C5D2EBCD049}" type="datetimeFigureOut">
              <a:rPr kumimoji="1" lang="ja-JP" altLang="en-US" smtClean="0"/>
              <a:t>2024/11/15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44EF94ED-C804-437A-83BF-9594B86922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0932EB13-69F0-48B4-ABEB-60E5869B55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1E8937-F36A-4C83-956B-51115E71DB4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9939221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>
            <a:extLst>
              <a:ext uri="{FF2B5EF4-FFF2-40B4-BE49-F238E27FC236}">
                <a16:creationId xmlns:a16="http://schemas.microsoft.com/office/drawing/2014/main" id="{D9C9F59A-7A90-47D5-8E78-6DA02417940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>
            <a:extLst>
              <a:ext uri="{FF2B5EF4-FFF2-40B4-BE49-F238E27FC236}">
                <a16:creationId xmlns:a16="http://schemas.microsoft.com/office/drawing/2014/main" id="{05A1DA40-7477-4C53-BD2F-F0113E25382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0F38C1DD-DA03-4D79-8A9D-407B6521B0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932677-83A8-4FE1-9669-0C5D2EBCD049}" type="datetimeFigureOut">
              <a:rPr kumimoji="1" lang="ja-JP" altLang="en-US" smtClean="0"/>
              <a:t>2024/11/15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088EED93-2F1B-4501-A76A-F22B519CFA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8FB956A4-8C12-4F70-8D43-4FD1B56B9F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1E8937-F36A-4C83-956B-51115E71DB4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656425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5B8BA38F-20A9-4C9B-80D5-12DBF2DB46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4946EE15-C041-4975-96C6-8112AA1F78C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490FB06B-8A1F-432B-8769-E64AF15DCE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932677-83A8-4FE1-9669-0C5D2EBCD049}" type="datetimeFigureOut">
              <a:rPr kumimoji="1" lang="ja-JP" altLang="en-US" smtClean="0"/>
              <a:t>2024/11/15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3185B22B-5382-491E-93E5-11C3BA75D8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269438BE-2542-4952-898A-0D7A1B2AE6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1E8937-F36A-4C83-956B-51115E71DB4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001885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2E9A8541-7DE1-4BB2-BA02-8B2404CA2E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2B438561-171D-4CF1-82FD-38643FA978D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C1BC00C2-9533-41BA-B51A-E52E51D47D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932677-83A8-4FE1-9669-0C5D2EBCD049}" type="datetimeFigureOut">
              <a:rPr kumimoji="1" lang="ja-JP" altLang="en-US" smtClean="0"/>
              <a:t>2024/11/15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BB355704-4666-43A9-A12D-AA8CA8D478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8A6FDE7C-AFE6-4237-8780-E38551F27E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1E8937-F36A-4C83-956B-51115E71DB4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0916876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1D7B1C75-9C95-4CC1-A06A-C6F098DCAE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9AC39DBD-EB04-46DD-9245-159AD2ABD0C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4E3292B1-2443-48EF-ABDE-B507932BB94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F8B3C07D-BF60-4C69-A258-3EB2A04FE2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932677-83A8-4FE1-9669-0C5D2EBCD049}" type="datetimeFigureOut">
              <a:rPr kumimoji="1" lang="ja-JP" altLang="en-US" smtClean="0"/>
              <a:t>2024/11/15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C557934B-C032-467B-911D-DE71FEF4FE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E5BB83F0-039C-44AC-9F6F-7AA5CE0958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1E8937-F36A-4C83-956B-51115E71DB4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4228387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F863F0E6-40DF-4A9E-8F74-6BA8D759DC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17216E28-8D2B-4893-BDD5-84F8F39A918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45C9B168-AE05-478A-82E8-482603ED460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テキスト プレースホルダー 4">
            <a:extLst>
              <a:ext uri="{FF2B5EF4-FFF2-40B4-BE49-F238E27FC236}">
                <a16:creationId xmlns:a16="http://schemas.microsoft.com/office/drawing/2014/main" id="{BCD2B83A-2EFE-48D0-8F79-3BF50731CC1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6" name="コンテンツ プレースホルダー 5">
            <a:extLst>
              <a:ext uri="{FF2B5EF4-FFF2-40B4-BE49-F238E27FC236}">
                <a16:creationId xmlns:a16="http://schemas.microsoft.com/office/drawing/2014/main" id="{DCC21556-65CC-490E-BB9C-D1EA60540C6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7" name="日付プレースホルダー 6">
            <a:extLst>
              <a:ext uri="{FF2B5EF4-FFF2-40B4-BE49-F238E27FC236}">
                <a16:creationId xmlns:a16="http://schemas.microsoft.com/office/drawing/2014/main" id="{49B562A9-6B06-4392-801B-8805152184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932677-83A8-4FE1-9669-0C5D2EBCD049}" type="datetimeFigureOut">
              <a:rPr kumimoji="1" lang="ja-JP" altLang="en-US" smtClean="0"/>
              <a:t>2024/11/15</a:t>
            </a:fld>
            <a:endParaRPr kumimoji="1" lang="ja-JP" altLang="en-US"/>
          </a:p>
        </p:txBody>
      </p:sp>
      <p:sp>
        <p:nvSpPr>
          <p:cNvPr id="8" name="フッター プレースホルダー 7">
            <a:extLst>
              <a:ext uri="{FF2B5EF4-FFF2-40B4-BE49-F238E27FC236}">
                <a16:creationId xmlns:a16="http://schemas.microsoft.com/office/drawing/2014/main" id="{72862F4C-BEEE-4EB4-B441-C669BD3289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ー 8">
            <a:extLst>
              <a:ext uri="{FF2B5EF4-FFF2-40B4-BE49-F238E27FC236}">
                <a16:creationId xmlns:a16="http://schemas.microsoft.com/office/drawing/2014/main" id="{928D44BE-E822-42D9-BE7F-652B12B950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1E8937-F36A-4C83-956B-51115E71DB4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721000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0D7FBE82-2F0B-48B2-9514-A71BD6F7B5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日付プレースホルダー 2">
            <a:extLst>
              <a:ext uri="{FF2B5EF4-FFF2-40B4-BE49-F238E27FC236}">
                <a16:creationId xmlns:a16="http://schemas.microsoft.com/office/drawing/2014/main" id="{E240878A-3AF7-47AD-B905-C660E6E7BE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932677-83A8-4FE1-9669-0C5D2EBCD049}" type="datetimeFigureOut">
              <a:rPr kumimoji="1" lang="ja-JP" altLang="en-US" smtClean="0"/>
              <a:t>2024/11/15</a:t>
            </a:fld>
            <a:endParaRPr kumimoji="1" lang="ja-JP" altLang="en-US"/>
          </a:p>
        </p:txBody>
      </p:sp>
      <p:sp>
        <p:nvSpPr>
          <p:cNvPr id="4" name="フッター プレースホルダー 3">
            <a:extLst>
              <a:ext uri="{FF2B5EF4-FFF2-40B4-BE49-F238E27FC236}">
                <a16:creationId xmlns:a16="http://schemas.microsoft.com/office/drawing/2014/main" id="{5B235E04-73DA-4E0E-A6BF-C3B23CFFB5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DE551B2E-347C-4242-AD06-0DB7AEAFFA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1E8937-F36A-4C83-956B-51115E71DB4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7489076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>
            <a:extLst>
              <a:ext uri="{FF2B5EF4-FFF2-40B4-BE49-F238E27FC236}">
                <a16:creationId xmlns:a16="http://schemas.microsoft.com/office/drawing/2014/main" id="{B0956426-A925-4BA2-A172-BA0FE7B937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932677-83A8-4FE1-9669-0C5D2EBCD049}" type="datetimeFigureOut">
              <a:rPr kumimoji="1" lang="ja-JP" altLang="en-US" smtClean="0"/>
              <a:t>2024/11/15</a:t>
            </a:fld>
            <a:endParaRPr kumimoji="1" lang="ja-JP" altLang="en-US"/>
          </a:p>
        </p:txBody>
      </p:sp>
      <p:sp>
        <p:nvSpPr>
          <p:cNvPr id="3" name="フッター プレースホルダー 2">
            <a:extLst>
              <a:ext uri="{FF2B5EF4-FFF2-40B4-BE49-F238E27FC236}">
                <a16:creationId xmlns:a16="http://schemas.microsoft.com/office/drawing/2014/main" id="{E4275611-84C1-4014-82F1-4EEF50DBA8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FADAC193-3CAA-4E71-8EDF-7C22211237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1E8937-F36A-4C83-956B-51115E71DB4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9387535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70C874F6-8B58-4910-BFF8-E2CE300FBC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7CFD4D4D-A23B-415C-B181-F21BECA601E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3E8640D3-C0F5-4C19-A79B-71FADE1E268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543D0EE8-FA28-449B-90E0-BF1E11FF3B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932677-83A8-4FE1-9669-0C5D2EBCD049}" type="datetimeFigureOut">
              <a:rPr kumimoji="1" lang="ja-JP" altLang="en-US" smtClean="0"/>
              <a:t>2024/11/15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00BDD78F-5F17-4415-9912-71BA3E8D7A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96EF5439-792F-47D3-85C1-2FD411D0BF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1E8937-F36A-4C83-956B-51115E71DB4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5152619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17E4A911-2D6C-4412-B712-8B3C9D5CAD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図プレースホルダー 2">
            <a:extLst>
              <a:ext uri="{FF2B5EF4-FFF2-40B4-BE49-F238E27FC236}">
                <a16:creationId xmlns:a16="http://schemas.microsoft.com/office/drawing/2014/main" id="{57094EFC-C6F2-4961-9715-2FF1E71B4A4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D8B97436-8838-4A98-AFC2-EE2A76C2D8A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B7D00112-C08B-4C4A-A494-072EDC25AF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932677-83A8-4FE1-9669-0C5D2EBCD049}" type="datetimeFigureOut">
              <a:rPr kumimoji="1" lang="ja-JP" altLang="en-US" smtClean="0"/>
              <a:t>2024/11/15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FB64CD7B-19A0-46BC-A012-166E8A20AF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260FFA7A-6115-490D-B166-E976441CAC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1E8937-F36A-4C83-956B-51115E71DB4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9931121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>
            <a:extLst>
              <a:ext uri="{FF2B5EF4-FFF2-40B4-BE49-F238E27FC236}">
                <a16:creationId xmlns:a16="http://schemas.microsoft.com/office/drawing/2014/main" id="{5F87006E-D222-49A7-8E71-466F5F2716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89F19706-B822-4147-835C-0849B79668A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9AE79520-B37B-4FAA-B685-381D8E84D95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D932677-83A8-4FE1-9669-0C5D2EBCD049}" type="datetimeFigureOut">
              <a:rPr kumimoji="1" lang="ja-JP" altLang="en-US" smtClean="0"/>
              <a:t>2024/11/15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43F4710A-B3C9-473A-9E94-6D62AB2319E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863C755C-BCD1-4E89-AB5C-92505632ACB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C1E8937-F36A-4C83-956B-51115E71DB4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6407468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D7BDFF81-392A-4094-BC08-76BE7B2EE5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kumimoji="1" lang="ja-JP" altLang="en-US" b="1" dirty="0">
                <a:solidFill>
                  <a:srgbClr val="FF0000"/>
                </a:solidFill>
              </a:rPr>
              <a:t>湯梨浜学園中学校</a:t>
            </a:r>
            <a:br>
              <a:rPr kumimoji="1" lang="en-US" altLang="ja-JP" b="1" dirty="0">
                <a:solidFill>
                  <a:srgbClr val="FF0000"/>
                </a:solidFill>
              </a:rPr>
            </a:br>
            <a:r>
              <a:rPr kumimoji="1" lang="en-US" altLang="ja-JP" b="1" dirty="0">
                <a:solidFill>
                  <a:srgbClr val="FF0000"/>
                </a:solidFill>
              </a:rPr>
              <a:t>WEB</a:t>
            </a:r>
            <a:r>
              <a:rPr kumimoji="1" lang="ja-JP" altLang="en-US" b="1" dirty="0">
                <a:solidFill>
                  <a:srgbClr val="FF0000"/>
                </a:solidFill>
              </a:rPr>
              <a:t>出願マニュアル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1D147D40-072F-4FD7-82CD-F7139207B67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kumimoji="1" lang="ja-JP" altLang="en-US" dirty="0"/>
              <a:t>以下の画面説明に従って、</a:t>
            </a:r>
            <a:r>
              <a:rPr kumimoji="1" lang="en-US" altLang="ja-JP" dirty="0"/>
              <a:t>WEB</a:t>
            </a:r>
            <a:r>
              <a:rPr kumimoji="1" lang="ja-JP" altLang="en-US" dirty="0"/>
              <a:t>出願を進めてください。</a:t>
            </a:r>
          </a:p>
        </p:txBody>
      </p:sp>
    </p:spTree>
    <p:extLst>
      <p:ext uri="{BB962C8B-B14F-4D97-AF65-F5344CB8AC3E}">
        <p14:creationId xmlns:p14="http://schemas.microsoft.com/office/powerpoint/2010/main" val="177631669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コンテンツ プレースホルダー 4">
            <a:extLst>
              <a:ext uri="{FF2B5EF4-FFF2-40B4-BE49-F238E27FC236}">
                <a16:creationId xmlns:a16="http://schemas.microsoft.com/office/drawing/2014/main" id="{CA44AD12-44AF-4DA8-B1E4-C399F448B2F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t="7673" b="50127"/>
          <a:stretch/>
        </p:blipFill>
        <p:spPr>
          <a:xfrm>
            <a:off x="1173363" y="203199"/>
            <a:ext cx="9845273" cy="4397830"/>
          </a:xfrm>
        </p:spPr>
      </p:pic>
      <p:sp>
        <p:nvSpPr>
          <p:cNvPr id="4" name="字幕 2">
            <a:extLst>
              <a:ext uri="{FF2B5EF4-FFF2-40B4-BE49-F238E27FC236}">
                <a16:creationId xmlns:a16="http://schemas.microsoft.com/office/drawing/2014/main" id="{B5E56ACD-9CF8-4554-9D78-8046DF29E293}"/>
              </a:ext>
            </a:extLst>
          </p:cNvPr>
          <p:cNvSpPr txBox="1">
            <a:spLocks/>
          </p:cNvSpPr>
          <p:nvPr/>
        </p:nvSpPr>
        <p:spPr>
          <a:xfrm>
            <a:off x="932328" y="4601029"/>
            <a:ext cx="10327341" cy="186914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ja-JP" altLang="en-US" dirty="0"/>
              <a:t>「会員登録完了のお知らせ」メールの青字の</a:t>
            </a:r>
            <a:r>
              <a:rPr lang="en-US" altLang="ja-JP" dirty="0"/>
              <a:t>URL</a:t>
            </a:r>
            <a:r>
              <a:rPr lang="ja-JP" altLang="en-US" dirty="0"/>
              <a:t>をクリックしてください。</a:t>
            </a:r>
          </a:p>
        </p:txBody>
      </p:sp>
    </p:spTree>
    <p:extLst>
      <p:ext uri="{BB962C8B-B14F-4D97-AF65-F5344CB8AC3E}">
        <p14:creationId xmlns:p14="http://schemas.microsoft.com/office/powerpoint/2010/main" val="348534409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図 4">
            <a:extLst>
              <a:ext uri="{FF2B5EF4-FFF2-40B4-BE49-F238E27FC236}">
                <a16:creationId xmlns:a16="http://schemas.microsoft.com/office/drawing/2014/main" id="{CA11DBEC-A905-43EF-B4D6-39F74F96890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213" r="4485"/>
          <a:stretch/>
        </p:blipFill>
        <p:spPr>
          <a:xfrm>
            <a:off x="347380" y="279061"/>
            <a:ext cx="11497235" cy="4279492"/>
          </a:xfrm>
          <a:prstGeom prst="rect">
            <a:avLst/>
          </a:prstGeom>
        </p:spPr>
      </p:pic>
      <p:sp>
        <p:nvSpPr>
          <p:cNvPr id="6" name="字幕 2">
            <a:extLst>
              <a:ext uri="{FF2B5EF4-FFF2-40B4-BE49-F238E27FC236}">
                <a16:creationId xmlns:a16="http://schemas.microsoft.com/office/drawing/2014/main" id="{3B30D3A4-3C71-4515-9731-042C30D1F380}"/>
              </a:ext>
            </a:extLst>
          </p:cNvPr>
          <p:cNvSpPr txBox="1">
            <a:spLocks/>
          </p:cNvSpPr>
          <p:nvPr/>
        </p:nvSpPr>
        <p:spPr>
          <a:xfrm>
            <a:off x="932326" y="4709798"/>
            <a:ext cx="10327341" cy="186914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ja-JP" altLang="en-US" dirty="0"/>
              <a:t>「入試日程一覧」の「日程詳細」の一番下「出願へ進む」をクリックしてください。</a:t>
            </a:r>
          </a:p>
        </p:txBody>
      </p:sp>
    </p:spTree>
    <p:extLst>
      <p:ext uri="{BB962C8B-B14F-4D97-AF65-F5344CB8AC3E}">
        <p14:creationId xmlns:p14="http://schemas.microsoft.com/office/powerpoint/2010/main" val="385858898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図 4">
            <a:extLst>
              <a:ext uri="{FF2B5EF4-FFF2-40B4-BE49-F238E27FC236}">
                <a16:creationId xmlns:a16="http://schemas.microsoft.com/office/drawing/2014/main" id="{557CB467-0EFD-4117-9DC6-B57781F9FBC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7022"/>
          <a:stretch/>
        </p:blipFill>
        <p:spPr>
          <a:xfrm>
            <a:off x="428064" y="336271"/>
            <a:ext cx="11335871" cy="3665023"/>
          </a:xfrm>
          <a:prstGeom prst="rect">
            <a:avLst/>
          </a:prstGeom>
        </p:spPr>
      </p:pic>
      <p:sp>
        <p:nvSpPr>
          <p:cNvPr id="6" name="字幕 2">
            <a:extLst>
              <a:ext uri="{FF2B5EF4-FFF2-40B4-BE49-F238E27FC236}">
                <a16:creationId xmlns:a16="http://schemas.microsoft.com/office/drawing/2014/main" id="{2265358B-5FBB-4C6F-AF12-5D9FF7B1F7CA}"/>
              </a:ext>
            </a:extLst>
          </p:cNvPr>
          <p:cNvSpPr txBox="1">
            <a:spLocks/>
          </p:cNvSpPr>
          <p:nvPr/>
        </p:nvSpPr>
        <p:spPr>
          <a:xfrm>
            <a:off x="932328" y="4481198"/>
            <a:ext cx="10327341" cy="186914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ja-JP" altLang="en-US" dirty="0"/>
              <a:t>「受験生写真」の「登録する」をクリックしてください。</a:t>
            </a:r>
            <a:r>
              <a:rPr lang="en-US" altLang="ja-JP" dirty="0"/>
              <a:t>PC</a:t>
            </a:r>
          </a:p>
          <a:p>
            <a:pPr marL="0" indent="0">
              <a:buNone/>
            </a:pPr>
            <a:r>
              <a:rPr lang="ja-JP" altLang="en-US" dirty="0"/>
              <a:t>の場合、</a:t>
            </a:r>
            <a:r>
              <a:rPr lang="en-US" altLang="ja-JP" dirty="0"/>
              <a:t>PC</a:t>
            </a:r>
            <a:r>
              <a:rPr lang="ja-JP" altLang="en-US" dirty="0"/>
              <a:t>内に保存してある受験生の顔写真を選択します。スマートフォンの場合、自撮りが可能です。</a:t>
            </a:r>
          </a:p>
        </p:txBody>
      </p:sp>
    </p:spTree>
    <p:extLst>
      <p:ext uri="{BB962C8B-B14F-4D97-AF65-F5344CB8AC3E}">
        <p14:creationId xmlns:p14="http://schemas.microsoft.com/office/powerpoint/2010/main" val="272509551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コンテンツ プレースホルダー 4">
            <a:extLst>
              <a:ext uri="{FF2B5EF4-FFF2-40B4-BE49-F238E27FC236}">
                <a16:creationId xmlns:a16="http://schemas.microsoft.com/office/drawing/2014/main" id="{BF3FBD20-B29A-4FB3-A243-385E7D0B1F8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96153" y="306148"/>
            <a:ext cx="10515600" cy="3705798"/>
          </a:xfrm>
        </p:spPr>
      </p:pic>
      <p:sp>
        <p:nvSpPr>
          <p:cNvPr id="4" name="字幕 2">
            <a:extLst>
              <a:ext uri="{FF2B5EF4-FFF2-40B4-BE49-F238E27FC236}">
                <a16:creationId xmlns:a16="http://schemas.microsoft.com/office/drawing/2014/main" id="{D5BFDE46-0BC1-4D6B-9D8B-227DE7560C6C}"/>
              </a:ext>
            </a:extLst>
          </p:cNvPr>
          <p:cNvSpPr txBox="1">
            <a:spLocks/>
          </p:cNvSpPr>
          <p:nvPr/>
        </p:nvSpPr>
        <p:spPr>
          <a:xfrm>
            <a:off x="932328" y="4481198"/>
            <a:ext cx="10327341" cy="186914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ja-JP" altLang="en-US" dirty="0"/>
              <a:t>同じ画面内の下側に検定料の「支払方法」がありますので、１つ選択して、「確認画面へ」をクリックしてください。</a:t>
            </a:r>
            <a:endParaRPr lang="en-US" altLang="ja-JP" dirty="0"/>
          </a:p>
          <a:p>
            <a:pPr marL="0" indent="0">
              <a:buNone/>
            </a:pPr>
            <a:r>
              <a:rPr lang="ja-JP" altLang="en-US" dirty="0"/>
              <a:t>なお、各支払方法は、「ご利用ガイド」の「</a:t>
            </a:r>
            <a:r>
              <a:rPr lang="en-US" altLang="ja-JP" dirty="0"/>
              <a:t>WEB</a:t>
            </a:r>
            <a:r>
              <a:rPr lang="ja-JP" altLang="en-US" dirty="0"/>
              <a:t>出願方法」の「５．検定料の支払い方法の選択」をご参照ください。</a:t>
            </a:r>
          </a:p>
        </p:txBody>
      </p:sp>
    </p:spTree>
    <p:extLst>
      <p:ext uri="{BB962C8B-B14F-4D97-AF65-F5344CB8AC3E}">
        <p14:creationId xmlns:p14="http://schemas.microsoft.com/office/powerpoint/2010/main" val="99439349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コンテンツ プレースホルダー 4">
            <a:extLst>
              <a:ext uri="{FF2B5EF4-FFF2-40B4-BE49-F238E27FC236}">
                <a16:creationId xmlns:a16="http://schemas.microsoft.com/office/drawing/2014/main" id="{F0927482-199B-4599-A0DA-7CF8E05E5B2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38200" y="365866"/>
            <a:ext cx="10515600" cy="3613255"/>
          </a:xfrm>
        </p:spPr>
      </p:pic>
      <p:sp>
        <p:nvSpPr>
          <p:cNvPr id="4" name="字幕 2">
            <a:extLst>
              <a:ext uri="{FF2B5EF4-FFF2-40B4-BE49-F238E27FC236}">
                <a16:creationId xmlns:a16="http://schemas.microsoft.com/office/drawing/2014/main" id="{D6247D3A-2617-4552-B2BE-EDAA798ECBE5}"/>
              </a:ext>
            </a:extLst>
          </p:cNvPr>
          <p:cNvSpPr txBox="1">
            <a:spLocks/>
          </p:cNvSpPr>
          <p:nvPr/>
        </p:nvSpPr>
        <p:spPr>
          <a:xfrm>
            <a:off x="932329" y="4290698"/>
            <a:ext cx="10327341" cy="186914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ja-JP" altLang="en-US" dirty="0"/>
              <a:t>「支払いについて」の内容を確認して、「利用規約に同意します」にチェックし、「送信する」をクリックしてください。</a:t>
            </a:r>
          </a:p>
        </p:txBody>
      </p:sp>
    </p:spTree>
    <p:extLst>
      <p:ext uri="{BB962C8B-B14F-4D97-AF65-F5344CB8AC3E}">
        <p14:creationId xmlns:p14="http://schemas.microsoft.com/office/powerpoint/2010/main" val="371667347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コンテンツ プレースホルダー 4">
            <a:extLst>
              <a:ext uri="{FF2B5EF4-FFF2-40B4-BE49-F238E27FC236}">
                <a16:creationId xmlns:a16="http://schemas.microsoft.com/office/drawing/2014/main" id="{8119327B-B83E-4D5F-8D55-7D5ED2326CD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38200" y="305671"/>
            <a:ext cx="10515600" cy="3682846"/>
          </a:xfrm>
        </p:spPr>
      </p:pic>
      <p:sp>
        <p:nvSpPr>
          <p:cNvPr id="4" name="字幕 2">
            <a:extLst>
              <a:ext uri="{FF2B5EF4-FFF2-40B4-BE49-F238E27FC236}">
                <a16:creationId xmlns:a16="http://schemas.microsoft.com/office/drawing/2014/main" id="{FA3ACBD9-969E-4082-AB7D-DA0BA6E9F7E7}"/>
              </a:ext>
            </a:extLst>
          </p:cNvPr>
          <p:cNvSpPr txBox="1">
            <a:spLocks/>
          </p:cNvSpPr>
          <p:nvPr/>
        </p:nvSpPr>
        <p:spPr>
          <a:xfrm>
            <a:off x="932329" y="4290698"/>
            <a:ext cx="10327341" cy="186914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ja-JP" altLang="en-US" dirty="0"/>
              <a:t>「出願・メール送信完了」画面が出ましたら、ご使用の</a:t>
            </a:r>
            <a:r>
              <a:rPr lang="en-US" altLang="ja-JP" dirty="0"/>
              <a:t>PC</a:t>
            </a:r>
            <a:r>
              <a:rPr lang="ja-JP" altLang="en-US" dirty="0"/>
              <a:t>、またはスマートフォンにメールが送信されましたので開いてください。</a:t>
            </a:r>
          </a:p>
          <a:p>
            <a:pPr marL="0" indent="0">
              <a:buNone/>
            </a:pPr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42844350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コンテンツ プレースホルダー 4">
            <a:extLst>
              <a:ext uri="{FF2B5EF4-FFF2-40B4-BE49-F238E27FC236}">
                <a16:creationId xmlns:a16="http://schemas.microsoft.com/office/drawing/2014/main" id="{70F2D6F9-0B25-405F-8BE2-8C67AF965EE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t="8537" b="49143"/>
          <a:stretch/>
        </p:blipFill>
        <p:spPr>
          <a:xfrm>
            <a:off x="1360818" y="381000"/>
            <a:ext cx="9006170" cy="3937000"/>
          </a:xfrm>
        </p:spPr>
      </p:pic>
      <p:sp>
        <p:nvSpPr>
          <p:cNvPr id="4" name="字幕 2">
            <a:extLst>
              <a:ext uri="{FF2B5EF4-FFF2-40B4-BE49-F238E27FC236}">
                <a16:creationId xmlns:a16="http://schemas.microsoft.com/office/drawing/2014/main" id="{417AFCDA-79F0-4C27-A4E6-A41A9D230B94}"/>
              </a:ext>
            </a:extLst>
          </p:cNvPr>
          <p:cNvSpPr txBox="1">
            <a:spLocks/>
          </p:cNvSpPr>
          <p:nvPr/>
        </p:nvSpPr>
        <p:spPr>
          <a:xfrm>
            <a:off x="932329" y="4290698"/>
            <a:ext cx="10327341" cy="186914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ja-JP" altLang="en-US" dirty="0"/>
              <a:t>「出願に伴う検定料の支払先情報に関するお知らせ」メールが送信されていますので開いてください。</a:t>
            </a:r>
          </a:p>
          <a:p>
            <a:pPr marL="0" indent="0">
              <a:buNone/>
            </a:pPr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22048946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コンテンツ プレースホルダー 4">
            <a:extLst>
              <a:ext uri="{FF2B5EF4-FFF2-40B4-BE49-F238E27FC236}">
                <a16:creationId xmlns:a16="http://schemas.microsoft.com/office/drawing/2014/main" id="{F4EFB461-9888-4D15-9FF2-38F79564E1B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t="7953" b="49435"/>
          <a:stretch/>
        </p:blipFill>
        <p:spPr>
          <a:xfrm>
            <a:off x="1289606" y="393700"/>
            <a:ext cx="9434987" cy="4152900"/>
          </a:xfrm>
        </p:spPr>
      </p:pic>
      <p:sp>
        <p:nvSpPr>
          <p:cNvPr id="4" name="字幕 2">
            <a:extLst>
              <a:ext uri="{FF2B5EF4-FFF2-40B4-BE49-F238E27FC236}">
                <a16:creationId xmlns:a16="http://schemas.microsoft.com/office/drawing/2014/main" id="{934FC29A-9C73-4C64-B1B1-5883E05B4FB5}"/>
              </a:ext>
            </a:extLst>
          </p:cNvPr>
          <p:cNvSpPr txBox="1">
            <a:spLocks/>
          </p:cNvSpPr>
          <p:nvPr/>
        </p:nvSpPr>
        <p:spPr>
          <a:xfrm>
            <a:off x="932329" y="4595159"/>
            <a:ext cx="10327341" cy="186914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ja-JP" altLang="en-US" dirty="0"/>
              <a:t>例としてコンビニ決済の場合、「コンビニ決済入金確認のお知らせ」メールが送信されていますので開いてください。内容を確認した後、青字の</a:t>
            </a:r>
            <a:r>
              <a:rPr lang="en-US" altLang="ja-JP" dirty="0"/>
              <a:t>URL</a:t>
            </a:r>
            <a:r>
              <a:rPr lang="ja-JP" altLang="en-US" dirty="0"/>
              <a:t>をクリックしてください。</a:t>
            </a:r>
          </a:p>
          <a:p>
            <a:pPr marL="0" indent="0">
              <a:buNone/>
            </a:pPr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84220279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コンテンツ プレースホルダー 4">
            <a:extLst>
              <a:ext uri="{FF2B5EF4-FFF2-40B4-BE49-F238E27FC236}">
                <a16:creationId xmlns:a16="http://schemas.microsoft.com/office/drawing/2014/main" id="{52D2793A-2D65-4977-84D4-EFE2D9B4807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11200" y="440997"/>
            <a:ext cx="10515600" cy="3716994"/>
          </a:xfrm>
        </p:spPr>
      </p:pic>
      <p:sp>
        <p:nvSpPr>
          <p:cNvPr id="4" name="字幕 2">
            <a:extLst>
              <a:ext uri="{FF2B5EF4-FFF2-40B4-BE49-F238E27FC236}">
                <a16:creationId xmlns:a16="http://schemas.microsoft.com/office/drawing/2014/main" id="{5606C1DD-D7D0-4CE1-BAE5-89000AAC0228}"/>
              </a:ext>
            </a:extLst>
          </p:cNvPr>
          <p:cNvSpPr txBox="1">
            <a:spLocks/>
          </p:cNvSpPr>
          <p:nvPr/>
        </p:nvSpPr>
        <p:spPr>
          <a:xfrm>
            <a:off x="932329" y="4595159"/>
            <a:ext cx="10327341" cy="186914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ja-JP" altLang="en-US" dirty="0"/>
              <a:t>「入試出願状況」の「出願内容詳細」の「受験番号」の「受験票」をクリックしてください。受験票が</a:t>
            </a:r>
            <a:r>
              <a:rPr lang="en-US" altLang="ja-JP" dirty="0"/>
              <a:t>PC</a:t>
            </a:r>
            <a:r>
              <a:rPr lang="ja-JP" altLang="en-US" dirty="0"/>
              <a:t>、またはスマートフォンにダウンロードされます。試験当日に紙媒体の受験票が必要になりますので印刷願います。</a:t>
            </a:r>
          </a:p>
        </p:txBody>
      </p:sp>
    </p:spTree>
    <p:extLst>
      <p:ext uri="{BB962C8B-B14F-4D97-AF65-F5344CB8AC3E}">
        <p14:creationId xmlns:p14="http://schemas.microsoft.com/office/powerpoint/2010/main" val="328865786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3B8E5B06-2CF8-4888-B188-28BD62E87A3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kumimoji="1" lang="ja-JP" altLang="en-US" dirty="0"/>
              <a:t>以上で</a:t>
            </a:r>
            <a:r>
              <a:rPr kumimoji="1" lang="en-US" altLang="ja-JP" dirty="0"/>
              <a:t>WEB</a:t>
            </a:r>
            <a:r>
              <a:rPr kumimoji="1" lang="ja-JP" altLang="en-US" dirty="0"/>
              <a:t>出願は完了になります。</a:t>
            </a:r>
          </a:p>
        </p:txBody>
      </p:sp>
      <p:sp>
        <p:nvSpPr>
          <p:cNvPr id="5" name="タイトル 1">
            <a:extLst>
              <a:ext uri="{FF2B5EF4-FFF2-40B4-BE49-F238E27FC236}">
                <a16:creationId xmlns:a16="http://schemas.microsoft.com/office/drawing/2014/main" id="{1F70EE88-CC27-4C4B-83D9-DEB3F942A8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pPr algn="ctr"/>
            <a:r>
              <a:rPr kumimoji="1" lang="ja-JP" altLang="en-US" b="1" dirty="0">
                <a:solidFill>
                  <a:srgbClr val="FF0000"/>
                </a:solidFill>
              </a:rPr>
              <a:t>湯梨浜学園中学校</a:t>
            </a:r>
            <a:br>
              <a:rPr kumimoji="1" lang="en-US" altLang="ja-JP" b="1" dirty="0">
                <a:solidFill>
                  <a:srgbClr val="FF0000"/>
                </a:solidFill>
              </a:rPr>
            </a:br>
            <a:r>
              <a:rPr kumimoji="1" lang="en-US" altLang="ja-JP" b="1" dirty="0">
                <a:solidFill>
                  <a:srgbClr val="FF0000"/>
                </a:solidFill>
              </a:rPr>
              <a:t>WEB</a:t>
            </a:r>
            <a:r>
              <a:rPr kumimoji="1" lang="ja-JP" altLang="en-US" b="1" dirty="0">
                <a:solidFill>
                  <a:srgbClr val="FF0000"/>
                </a:solidFill>
              </a:rPr>
              <a:t>出願マニュアル</a:t>
            </a:r>
          </a:p>
        </p:txBody>
      </p:sp>
    </p:spTree>
    <p:extLst>
      <p:ext uri="{BB962C8B-B14F-4D97-AF65-F5344CB8AC3E}">
        <p14:creationId xmlns:p14="http://schemas.microsoft.com/office/powerpoint/2010/main" val="346008321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F912D13C-C6ED-4CBE-B0EE-D0F2C5B8CE0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4195481"/>
            <a:ext cx="10515600" cy="1981481"/>
          </a:xfrm>
        </p:spPr>
        <p:txBody>
          <a:bodyPr/>
          <a:lstStyle/>
          <a:p>
            <a:pPr marL="0" indent="0">
              <a:buNone/>
            </a:pPr>
            <a:r>
              <a:rPr kumimoji="1" lang="ja-JP" altLang="en-US" dirty="0"/>
              <a:t>本校公式</a:t>
            </a:r>
            <a:r>
              <a:rPr kumimoji="1" lang="en-US" altLang="ja-JP" dirty="0"/>
              <a:t>HP</a:t>
            </a:r>
            <a:r>
              <a:rPr kumimoji="1" lang="ja-JP" altLang="en-US" dirty="0"/>
              <a:t>のトップ画面に上図の画面がありますので、クリックしてください。また、上図画面の下のバナーにマニュアルがありますのでご参照願います。なお、中学前期入試出願開始は、</a:t>
            </a:r>
            <a:endParaRPr kumimoji="1" lang="en-US" altLang="ja-JP" dirty="0"/>
          </a:p>
          <a:p>
            <a:pPr marL="0" indent="0">
              <a:buNone/>
            </a:pPr>
            <a:r>
              <a:rPr lang="en-US" altLang="ja-JP" dirty="0"/>
              <a:t>11</a:t>
            </a:r>
            <a:r>
              <a:rPr kumimoji="1" lang="ja-JP" altLang="en-US" dirty="0"/>
              <a:t>月</a:t>
            </a:r>
            <a:r>
              <a:rPr kumimoji="1" lang="en-US" altLang="ja-JP" dirty="0"/>
              <a:t>25</a:t>
            </a:r>
            <a:r>
              <a:rPr kumimoji="1" lang="ja-JP" altLang="en-US" dirty="0"/>
              <a:t>日</a:t>
            </a:r>
            <a:r>
              <a:rPr kumimoji="1" lang="en-US" altLang="ja-JP" dirty="0"/>
              <a:t>(</a:t>
            </a:r>
            <a:r>
              <a:rPr kumimoji="1" lang="ja-JP" altLang="en-US" dirty="0"/>
              <a:t>月</a:t>
            </a:r>
            <a:r>
              <a:rPr kumimoji="1" lang="en-US" altLang="ja-JP" dirty="0"/>
              <a:t>)9</a:t>
            </a:r>
            <a:r>
              <a:rPr kumimoji="1" lang="ja-JP" altLang="en-US" dirty="0"/>
              <a:t>：</a:t>
            </a:r>
            <a:r>
              <a:rPr kumimoji="1" lang="en-US" altLang="ja-JP" dirty="0"/>
              <a:t>00</a:t>
            </a:r>
            <a:r>
              <a:rPr kumimoji="1" lang="ja-JP" altLang="en-US" dirty="0"/>
              <a:t>～になりますので、お待ちください。</a:t>
            </a:r>
          </a:p>
        </p:txBody>
      </p:sp>
      <p:pic>
        <p:nvPicPr>
          <p:cNvPr id="9" name="図 8">
            <a:extLst>
              <a:ext uri="{FF2B5EF4-FFF2-40B4-BE49-F238E27FC236}">
                <a16:creationId xmlns:a16="http://schemas.microsoft.com/office/drawing/2014/main" id="{4A3252D8-B8CC-41EF-AC36-8128AFB3C6A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1475" y="241766"/>
            <a:ext cx="11449050" cy="3819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944031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字幕 2">
            <a:extLst>
              <a:ext uri="{FF2B5EF4-FFF2-40B4-BE49-F238E27FC236}">
                <a16:creationId xmlns:a16="http://schemas.microsoft.com/office/drawing/2014/main" id="{FB01A07D-DFE2-4433-B8F2-5604A8B1B44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00952" y="4329953"/>
            <a:ext cx="10327341" cy="1869141"/>
          </a:xfrm>
        </p:spPr>
        <p:txBody>
          <a:bodyPr/>
          <a:lstStyle/>
          <a:p>
            <a:pPr algn="l"/>
            <a:r>
              <a:rPr kumimoji="1" lang="ja-JP" altLang="en-US" dirty="0"/>
              <a:t>最初にこの画面が表示されます。左の黒いメニュー画面の「ご利用ガイド」をクリックしてください。</a:t>
            </a:r>
          </a:p>
        </p:txBody>
      </p:sp>
      <p:pic>
        <p:nvPicPr>
          <p:cNvPr id="5" name="図 4">
            <a:extLst>
              <a:ext uri="{FF2B5EF4-FFF2-40B4-BE49-F238E27FC236}">
                <a16:creationId xmlns:a16="http://schemas.microsoft.com/office/drawing/2014/main" id="{958B1B65-0E1F-4681-A3D4-3740D7830D7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4241" y="434460"/>
            <a:ext cx="10663518" cy="37299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092511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コンテンツ プレースホルダー 4">
            <a:extLst>
              <a:ext uri="{FF2B5EF4-FFF2-40B4-BE49-F238E27FC236}">
                <a16:creationId xmlns:a16="http://schemas.microsoft.com/office/drawing/2014/main" id="{6E4D1077-309D-4555-A82F-CF2BD888F8A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17176" y="458925"/>
            <a:ext cx="10515600" cy="3185090"/>
          </a:xfrm>
        </p:spPr>
      </p:pic>
      <p:sp>
        <p:nvSpPr>
          <p:cNvPr id="4" name="字幕 2">
            <a:extLst>
              <a:ext uri="{FF2B5EF4-FFF2-40B4-BE49-F238E27FC236}">
                <a16:creationId xmlns:a16="http://schemas.microsoft.com/office/drawing/2014/main" id="{2757C03E-CB1C-4DA3-B583-AB1DC5D59C0A}"/>
              </a:ext>
            </a:extLst>
          </p:cNvPr>
          <p:cNvSpPr txBox="1">
            <a:spLocks/>
          </p:cNvSpPr>
          <p:nvPr/>
        </p:nvSpPr>
        <p:spPr>
          <a:xfrm>
            <a:off x="900952" y="4329953"/>
            <a:ext cx="10327341" cy="186914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ja-JP" altLang="en-US" dirty="0"/>
              <a:t>「ご利用ガイド」のなかの「会員登録方法」をクリックしてください。</a:t>
            </a:r>
          </a:p>
        </p:txBody>
      </p:sp>
    </p:spTree>
    <p:extLst>
      <p:ext uri="{BB962C8B-B14F-4D97-AF65-F5344CB8AC3E}">
        <p14:creationId xmlns:p14="http://schemas.microsoft.com/office/powerpoint/2010/main" val="114318669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コンテンツ プレースホルダー 4">
            <a:extLst>
              <a:ext uri="{FF2B5EF4-FFF2-40B4-BE49-F238E27FC236}">
                <a16:creationId xmlns:a16="http://schemas.microsoft.com/office/drawing/2014/main" id="{E4D07080-B310-4AAA-BAF9-E9E89EC46AB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38200" y="494404"/>
            <a:ext cx="10515600" cy="3194815"/>
          </a:xfrm>
        </p:spPr>
      </p:pic>
      <p:sp>
        <p:nvSpPr>
          <p:cNvPr id="4" name="字幕 2">
            <a:extLst>
              <a:ext uri="{FF2B5EF4-FFF2-40B4-BE49-F238E27FC236}">
                <a16:creationId xmlns:a16="http://schemas.microsoft.com/office/drawing/2014/main" id="{295F1820-4FD8-46F2-A407-246E6CE14D92}"/>
              </a:ext>
            </a:extLst>
          </p:cNvPr>
          <p:cNvSpPr txBox="1">
            <a:spLocks/>
          </p:cNvSpPr>
          <p:nvPr/>
        </p:nvSpPr>
        <p:spPr>
          <a:xfrm>
            <a:off x="900952" y="4329953"/>
            <a:ext cx="10327341" cy="186914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ja-JP" altLang="en-US" dirty="0"/>
              <a:t>「会員登録方法」の青字の「１．会員登録画面」をクリックしてください。</a:t>
            </a:r>
          </a:p>
        </p:txBody>
      </p:sp>
    </p:spTree>
    <p:extLst>
      <p:ext uri="{BB962C8B-B14F-4D97-AF65-F5344CB8AC3E}">
        <p14:creationId xmlns:p14="http://schemas.microsoft.com/office/powerpoint/2010/main" val="82402083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コンテンツ プレースホルダー 4">
            <a:extLst>
              <a:ext uri="{FF2B5EF4-FFF2-40B4-BE49-F238E27FC236}">
                <a16:creationId xmlns:a16="http://schemas.microsoft.com/office/drawing/2014/main" id="{74D543F9-EE0E-4599-9A39-E2EB5DEB57A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90283" y="241548"/>
            <a:ext cx="10515600" cy="3700527"/>
          </a:xfrm>
        </p:spPr>
      </p:pic>
      <p:sp>
        <p:nvSpPr>
          <p:cNvPr id="4" name="字幕 2">
            <a:extLst>
              <a:ext uri="{FF2B5EF4-FFF2-40B4-BE49-F238E27FC236}">
                <a16:creationId xmlns:a16="http://schemas.microsoft.com/office/drawing/2014/main" id="{B4E873B3-E742-40EE-9FCB-E1A510D56A8E}"/>
              </a:ext>
            </a:extLst>
          </p:cNvPr>
          <p:cNvSpPr txBox="1">
            <a:spLocks/>
          </p:cNvSpPr>
          <p:nvPr/>
        </p:nvSpPr>
        <p:spPr>
          <a:xfrm>
            <a:off x="900952" y="4329953"/>
            <a:ext cx="10327341" cy="186914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ja-JP" altLang="en-US" dirty="0"/>
              <a:t>「マイページ登録」の「メールアドレス」を入力して、「利用規約に同意します」をチェックしたあと、「送信する」をクリックしてください。</a:t>
            </a:r>
          </a:p>
        </p:txBody>
      </p:sp>
    </p:spTree>
    <p:extLst>
      <p:ext uri="{BB962C8B-B14F-4D97-AF65-F5344CB8AC3E}">
        <p14:creationId xmlns:p14="http://schemas.microsoft.com/office/powerpoint/2010/main" val="377124166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コンテンツ プレースホルダー 4">
            <a:extLst>
              <a:ext uri="{FF2B5EF4-FFF2-40B4-BE49-F238E27FC236}">
                <a16:creationId xmlns:a16="http://schemas.microsoft.com/office/drawing/2014/main" id="{4D2CEE8F-D366-4248-89B4-A5B2007FBCE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38200" y="216788"/>
            <a:ext cx="10515600" cy="3212212"/>
          </a:xfrm>
        </p:spPr>
      </p:pic>
      <p:sp>
        <p:nvSpPr>
          <p:cNvPr id="4" name="字幕 2">
            <a:extLst>
              <a:ext uri="{FF2B5EF4-FFF2-40B4-BE49-F238E27FC236}">
                <a16:creationId xmlns:a16="http://schemas.microsoft.com/office/drawing/2014/main" id="{D7834F35-BD65-4276-9572-E0AC12981B0F}"/>
              </a:ext>
            </a:extLst>
          </p:cNvPr>
          <p:cNvSpPr txBox="1">
            <a:spLocks/>
          </p:cNvSpPr>
          <p:nvPr/>
        </p:nvSpPr>
        <p:spPr>
          <a:xfrm>
            <a:off x="900952" y="4329953"/>
            <a:ext cx="10327341" cy="186914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ja-JP" altLang="en-US" dirty="0"/>
              <a:t>「マイページ登録」の上図の画面が表示されましたら、ご使用の</a:t>
            </a:r>
            <a:r>
              <a:rPr lang="en-US" altLang="ja-JP" dirty="0"/>
              <a:t>PC</a:t>
            </a:r>
            <a:r>
              <a:rPr lang="ja-JP" altLang="en-US" dirty="0"/>
              <a:t>、またはスマートフォンにメールが送信されましたので開いてください。</a:t>
            </a:r>
          </a:p>
        </p:txBody>
      </p:sp>
    </p:spTree>
    <p:extLst>
      <p:ext uri="{BB962C8B-B14F-4D97-AF65-F5344CB8AC3E}">
        <p14:creationId xmlns:p14="http://schemas.microsoft.com/office/powerpoint/2010/main" val="217478932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コンテンツ プレースホルダー 4">
            <a:extLst>
              <a:ext uri="{FF2B5EF4-FFF2-40B4-BE49-F238E27FC236}">
                <a16:creationId xmlns:a16="http://schemas.microsoft.com/office/drawing/2014/main" id="{9DC6D490-B8E3-4B28-9644-6D9492B3B7E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t="48" b="59440"/>
          <a:stretch/>
        </p:blipFill>
        <p:spPr>
          <a:xfrm>
            <a:off x="589671" y="178174"/>
            <a:ext cx="10566519" cy="4622426"/>
          </a:xfrm>
        </p:spPr>
      </p:pic>
      <p:sp>
        <p:nvSpPr>
          <p:cNvPr id="4" name="字幕 2">
            <a:extLst>
              <a:ext uri="{FF2B5EF4-FFF2-40B4-BE49-F238E27FC236}">
                <a16:creationId xmlns:a16="http://schemas.microsoft.com/office/drawing/2014/main" id="{FFB6649D-EA99-47BA-BB8D-5BFAA52E3E37}"/>
              </a:ext>
            </a:extLst>
          </p:cNvPr>
          <p:cNvSpPr txBox="1">
            <a:spLocks/>
          </p:cNvSpPr>
          <p:nvPr/>
        </p:nvSpPr>
        <p:spPr>
          <a:xfrm>
            <a:off x="709259" y="4810685"/>
            <a:ext cx="10327341" cy="186914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ja-JP" altLang="en-US" dirty="0"/>
              <a:t>「本登録</a:t>
            </a:r>
            <a:r>
              <a:rPr lang="en-US" altLang="ja-JP" dirty="0"/>
              <a:t>URL</a:t>
            </a:r>
            <a:r>
              <a:rPr lang="ja-JP" altLang="en-US" dirty="0"/>
              <a:t>のお知らせ」メールの青字の</a:t>
            </a:r>
            <a:r>
              <a:rPr lang="en-US" altLang="ja-JP" dirty="0"/>
              <a:t>URL</a:t>
            </a:r>
            <a:r>
              <a:rPr lang="ja-JP" altLang="en-US" dirty="0"/>
              <a:t>をクリックしてください。</a:t>
            </a:r>
          </a:p>
        </p:txBody>
      </p:sp>
    </p:spTree>
    <p:extLst>
      <p:ext uri="{BB962C8B-B14F-4D97-AF65-F5344CB8AC3E}">
        <p14:creationId xmlns:p14="http://schemas.microsoft.com/office/powerpoint/2010/main" val="208092429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コンテンツ プレースホルダー 4">
            <a:extLst>
              <a:ext uri="{FF2B5EF4-FFF2-40B4-BE49-F238E27FC236}">
                <a16:creationId xmlns:a16="http://schemas.microsoft.com/office/drawing/2014/main" id="{AFA1F11F-E743-416C-ABE8-4CD3FA473A9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 rot="16200000">
            <a:off x="-1119384" y="1782732"/>
            <a:ext cx="6197599" cy="3009506"/>
          </a:xfrm>
        </p:spPr>
      </p:pic>
      <p:sp>
        <p:nvSpPr>
          <p:cNvPr id="4" name="字幕 2">
            <a:extLst>
              <a:ext uri="{FF2B5EF4-FFF2-40B4-BE49-F238E27FC236}">
                <a16:creationId xmlns:a16="http://schemas.microsoft.com/office/drawing/2014/main" id="{97B328C2-5AF2-407F-B5B2-3E4D90E3F264}"/>
              </a:ext>
            </a:extLst>
          </p:cNvPr>
          <p:cNvSpPr txBox="1">
            <a:spLocks/>
          </p:cNvSpPr>
          <p:nvPr/>
        </p:nvSpPr>
        <p:spPr>
          <a:xfrm>
            <a:off x="3904343" y="272572"/>
            <a:ext cx="7355326" cy="6197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ja-JP" altLang="en-US" dirty="0"/>
              <a:t>「マイページ登録」画面の赤い米印の情報を入力してください。最後に「登録する」をクリックしてください。</a:t>
            </a:r>
            <a:endParaRPr lang="en-US" altLang="ja-JP" dirty="0"/>
          </a:p>
          <a:p>
            <a:pPr marL="0" indent="0">
              <a:buNone/>
            </a:pPr>
            <a:r>
              <a:rPr lang="ja-JP" altLang="en-US" dirty="0"/>
              <a:t>ご使用の</a:t>
            </a:r>
            <a:r>
              <a:rPr lang="en-US" altLang="ja-JP" dirty="0"/>
              <a:t>PC</a:t>
            </a:r>
            <a:r>
              <a:rPr lang="ja-JP" altLang="en-US" dirty="0"/>
              <a:t>、またはスマートフォンにメールが送信されましたので開いてください。</a:t>
            </a:r>
          </a:p>
        </p:txBody>
      </p:sp>
      <p:sp>
        <p:nvSpPr>
          <p:cNvPr id="2" name="正方形/長方形 1">
            <a:extLst>
              <a:ext uri="{FF2B5EF4-FFF2-40B4-BE49-F238E27FC236}">
                <a16:creationId xmlns:a16="http://schemas.microsoft.com/office/drawing/2014/main" id="{C36A0A8C-5DE0-4105-BA52-50A6767A5DFA}"/>
              </a:ext>
            </a:extLst>
          </p:cNvPr>
          <p:cNvSpPr/>
          <p:nvPr/>
        </p:nvSpPr>
        <p:spPr>
          <a:xfrm>
            <a:off x="693420" y="5448300"/>
            <a:ext cx="922020" cy="220980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70575919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333</TotalTime>
  <Words>594</Words>
  <Application>Microsoft Office PowerPoint</Application>
  <PresentationFormat>ワイド画面</PresentationFormat>
  <Paragraphs>25</Paragraphs>
  <Slides>19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3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19</vt:i4>
      </vt:variant>
    </vt:vector>
  </HeadingPairs>
  <TitlesOfParts>
    <vt:vector size="23" baseType="lpstr">
      <vt:lpstr>游ゴシック</vt:lpstr>
      <vt:lpstr>游ゴシック Light</vt:lpstr>
      <vt:lpstr>Arial</vt:lpstr>
      <vt:lpstr>Office テーマ</vt:lpstr>
      <vt:lpstr>湯梨浜学園中学校 WEB出願マニュアル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湯梨浜学園中学校 WEB出願マニュアル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山本 健作</dc:creator>
  <cp:lastModifiedBy>山本 健作</cp:lastModifiedBy>
  <cp:revision>33</cp:revision>
  <cp:lastPrinted>2023-11-10T08:14:15Z</cp:lastPrinted>
  <dcterms:created xsi:type="dcterms:W3CDTF">2023-11-09T08:44:47Z</dcterms:created>
  <dcterms:modified xsi:type="dcterms:W3CDTF">2024-11-14T22:47:33Z</dcterms:modified>
</cp:coreProperties>
</file>